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-157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C17D-0AD6-4C74-B86D-78B5EA404BD8}" type="datetimeFigureOut">
              <a:rPr lang="ko-KR" altLang="en-US" smtClean="0"/>
              <a:t>2016-03-22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CBEB6-F474-4241-8493-92463D22D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1757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C17D-0AD6-4C74-B86D-78B5EA404BD8}" type="datetimeFigureOut">
              <a:rPr lang="ko-KR" altLang="en-US" smtClean="0"/>
              <a:t>2016-03-22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CBEB6-F474-4241-8493-92463D22D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2492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C17D-0AD6-4C74-B86D-78B5EA404BD8}" type="datetimeFigureOut">
              <a:rPr lang="ko-KR" altLang="en-US" smtClean="0"/>
              <a:t>2016-03-22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CBEB6-F474-4241-8493-92463D22D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22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C17D-0AD6-4C74-B86D-78B5EA404BD8}" type="datetimeFigureOut">
              <a:rPr lang="ko-KR" altLang="en-US" smtClean="0"/>
              <a:t>2016-03-22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CBEB6-F474-4241-8493-92463D22D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8105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C17D-0AD6-4C74-B86D-78B5EA404BD8}" type="datetimeFigureOut">
              <a:rPr lang="ko-KR" altLang="en-US" smtClean="0"/>
              <a:t>2016-03-22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CBEB6-F474-4241-8493-92463D22D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136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C17D-0AD6-4C74-B86D-78B5EA404BD8}" type="datetimeFigureOut">
              <a:rPr lang="ko-KR" altLang="en-US" smtClean="0"/>
              <a:t>2016-03-22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CBEB6-F474-4241-8493-92463D22D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9688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C17D-0AD6-4C74-B86D-78B5EA404BD8}" type="datetimeFigureOut">
              <a:rPr lang="ko-KR" altLang="en-US" smtClean="0"/>
              <a:t>2016-03-22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CBEB6-F474-4241-8493-92463D22D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1123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C17D-0AD6-4C74-B86D-78B5EA404BD8}" type="datetimeFigureOut">
              <a:rPr lang="ko-KR" altLang="en-US" smtClean="0"/>
              <a:t>2016-03-22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CBEB6-F474-4241-8493-92463D22D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6973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C17D-0AD6-4C74-B86D-78B5EA404BD8}" type="datetimeFigureOut">
              <a:rPr lang="ko-KR" altLang="en-US" smtClean="0"/>
              <a:t>2016-03-22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CBEB6-F474-4241-8493-92463D22D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5071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C17D-0AD6-4C74-B86D-78B5EA404BD8}" type="datetimeFigureOut">
              <a:rPr lang="ko-KR" altLang="en-US" smtClean="0"/>
              <a:t>2016-03-22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CBEB6-F474-4241-8493-92463D22D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1100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C17D-0AD6-4C74-B86D-78B5EA404BD8}" type="datetimeFigureOut">
              <a:rPr lang="ko-KR" altLang="en-US" smtClean="0"/>
              <a:t>2016-03-22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CBEB6-F474-4241-8493-92463D22D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8078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8C17D-0AD6-4C74-B86D-78B5EA404BD8}" type="datetimeFigureOut">
              <a:rPr lang="ko-KR" altLang="en-US" smtClean="0"/>
              <a:t>2016-03-22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CBEB6-F474-4241-8493-92463D22D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0392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7431" y="476672"/>
            <a:ext cx="4636577" cy="4176464"/>
            <a:chOff x="7431" y="116632"/>
            <a:chExt cx="8957057" cy="4680520"/>
          </a:xfrm>
        </p:grpSpPr>
        <p:pic>
          <p:nvPicPr>
            <p:cNvPr id="2051" name="Picture 3" descr="C:\Users\user\Desktop\국내대회\2016 요트대회\1. 제15회 국민안전처장관배 전국요트대회\1. 계획준비\국민안전처장관배 3차 실무자회의\현장사진\KakaoTalk_20160317_114618953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6632"/>
              <a:ext cx="8784976" cy="4680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순서도: 데이터 5"/>
            <p:cNvSpPr/>
            <p:nvPr/>
          </p:nvSpPr>
          <p:spPr>
            <a:xfrm rot="1380000">
              <a:off x="1523043" y="3013743"/>
              <a:ext cx="3057440" cy="271455"/>
            </a:xfrm>
            <a:prstGeom prst="flowChartInputOutput">
              <a:avLst/>
            </a:prstGeom>
            <a:solidFill>
              <a:schemeClr val="accent6">
                <a:lumMod val="20000"/>
                <a:lumOff val="80000"/>
                <a:alpha val="43000"/>
              </a:schemeClr>
            </a:solidFill>
            <a:ln w="2540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335181" y="2750170"/>
              <a:ext cx="1151633" cy="2759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행사장</a:t>
              </a:r>
              <a:endParaRPr lang="ko-KR" altLang="en-US" sz="1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1" name="타원 10"/>
            <p:cNvSpPr/>
            <p:nvPr/>
          </p:nvSpPr>
          <p:spPr>
            <a:xfrm>
              <a:off x="7431" y="2251119"/>
              <a:ext cx="676138" cy="457801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3" name="직선 화살표 연결선 12"/>
            <p:cNvCxnSpPr>
              <a:stCxn id="11" idx="4"/>
            </p:cNvCxnSpPr>
            <p:nvPr/>
          </p:nvCxnSpPr>
          <p:spPr>
            <a:xfrm>
              <a:off x="345500" y="2708920"/>
              <a:ext cx="108011" cy="487595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195040" y="3176102"/>
              <a:ext cx="1458383" cy="2759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대회본</a:t>
              </a:r>
              <a:r>
                <a:rPr lang="ko-KR" altLang="en-US" sz="1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부</a:t>
              </a:r>
            </a:p>
          </p:txBody>
        </p:sp>
        <p:sp>
          <p:nvSpPr>
            <p:cNvPr id="15" name="자유형 14"/>
            <p:cNvSpPr/>
            <p:nvPr/>
          </p:nvSpPr>
          <p:spPr>
            <a:xfrm>
              <a:off x="1187624" y="1865555"/>
              <a:ext cx="1375150" cy="287818"/>
            </a:xfrm>
            <a:custGeom>
              <a:avLst/>
              <a:gdLst>
                <a:gd name="connsiteX0" fmla="*/ 408513 w 1441745"/>
                <a:gd name="connsiteY0" fmla="*/ 287441 h 287818"/>
                <a:gd name="connsiteX1" fmla="*/ 51066 w 1441745"/>
                <a:gd name="connsiteY1" fmla="*/ 71310 h 287818"/>
                <a:gd name="connsiteX2" fmla="*/ 1439291 w 1441745"/>
                <a:gd name="connsiteY2" fmla="*/ 13121 h 287818"/>
                <a:gd name="connsiteX3" fmla="*/ 408513 w 1441745"/>
                <a:gd name="connsiteY3" fmla="*/ 287441 h 287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41745" h="287818">
                  <a:moveTo>
                    <a:pt x="408513" y="287441"/>
                  </a:moveTo>
                  <a:cubicBezTo>
                    <a:pt x="177142" y="297139"/>
                    <a:pt x="-120730" y="117030"/>
                    <a:pt x="51066" y="71310"/>
                  </a:cubicBezTo>
                  <a:cubicBezTo>
                    <a:pt x="222862" y="25590"/>
                    <a:pt x="1385258" y="-24286"/>
                    <a:pt x="1439291" y="13121"/>
                  </a:cubicBezTo>
                  <a:cubicBezTo>
                    <a:pt x="1493324" y="50528"/>
                    <a:pt x="639884" y="277743"/>
                    <a:pt x="408513" y="287441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0000"/>
              </a:schemeClr>
            </a:solidFill>
            <a:ln w="1905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9" name="직선 화살표 연결선 18"/>
            <p:cNvCxnSpPr/>
            <p:nvPr/>
          </p:nvCxnSpPr>
          <p:spPr>
            <a:xfrm>
              <a:off x="2561856" y="1881787"/>
              <a:ext cx="353960" cy="0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2906593" y="1691259"/>
              <a:ext cx="3553971" cy="2759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00" dirty="0" err="1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운영정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&amp;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코치보트 보관장소</a:t>
              </a:r>
              <a:endParaRPr lang="en-US" altLang="ko-KR" sz="1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cxnSp>
          <p:nvCxnSpPr>
            <p:cNvPr id="22" name="직선 화살표 연결선 21"/>
            <p:cNvCxnSpPr/>
            <p:nvPr/>
          </p:nvCxnSpPr>
          <p:spPr>
            <a:xfrm flipH="1">
              <a:off x="3995936" y="3025574"/>
              <a:ext cx="360040" cy="184666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자유형 23"/>
            <p:cNvSpPr/>
            <p:nvPr/>
          </p:nvSpPr>
          <p:spPr>
            <a:xfrm>
              <a:off x="379229" y="2043258"/>
              <a:ext cx="1097217" cy="456905"/>
            </a:xfrm>
            <a:custGeom>
              <a:avLst/>
              <a:gdLst>
                <a:gd name="connsiteX0" fmla="*/ 734676 w 1097217"/>
                <a:gd name="connsiteY0" fmla="*/ 26611 h 456905"/>
                <a:gd name="connsiteX1" fmla="*/ 11469 w 1097217"/>
                <a:gd name="connsiteY1" fmla="*/ 26611 h 456905"/>
                <a:gd name="connsiteX2" fmla="*/ 343978 w 1097217"/>
                <a:gd name="connsiteY2" fmla="*/ 300931 h 456905"/>
                <a:gd name="connsiteX3" fmla="*/ 1042247 w 1097217"/>
                <a:gd name="connsiteY3" fmla="*/ 450560 h 456905"/>
                <a:gd name="connsiteX4" fmla="*/ 1033935 w 1097217"/>
                <a:gd name="connsiteY4" fmla="*/ 417309 h 456905"/>
                <a:gd name="connsiteX5" fmla="*/ 884306 w 1097217"/>
                <a:gd name="connsiteY5" fmla="*/ 309244 h 456905"/>
                <a:gd name="connsiteX6" fmla="*/ 1058873 w 1097217"/>
                <a:gd name="connsiteY6" fmla="*/ 167927 h 456905"/>
                <a:gd name="connsiteX7" fmla="*/ 734676 w 1097217"/>
                <a:gd name="connsiteY7" fmla="*/ 26611 h 456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97217" h="456905">
                  <a:moveTo>
                    <a:pt x="734676" y="26611"/>
                  </a:moveTo>
                  <a:cubicBezTo>
                    <a:pt x="560109" y="3058"/>
                    <a:pt x="76585" y="-19109"/>
                    <a:pt x="11469" y="26611"/>
                  </a:cubicBezTo>
                  <a:cubicBezTo>
                    <a:pt x="-53647" y="72331"/>
                    <a:pt x="172182" y="230273"/>
                    <a:pt x="343978" y="300931"/>
                  </a:cubicBezTo>
                  <a:cubicBezTo>
                    <a:pt x="515774" y="371589"/>
                    <a:pt x="927254" y="431164"/>
                    <a:pt x="1042247" y="450560"/>
                  </a:cubicBezTo>
                  <a:cubicBezTo>
                    <a:pt x="1157240" y="469956"/>
                    <a:pt x="1060259" y="440862"/>
                    <a:pt x="1033935" y="417309"/>
                  </a:cubicBezTo>
                  <a:cubicBezTo>
                    <a:pt x="1007612" y="393756"/>
                    <a:pt x="880150" y="350807"/>
                    <a:pt x="884306" y="309244"/>
                  </a:cubicBezTo>
                  <a:cubicBezTo>
                    <a:pt x="888462" y="267681"/>
                    <a:pt x="1090738" y="215032"/>
                    <a:pt x="1058873" y="167927"/>
                  </a:cubicBezTo>
                  <a:cubicBezTo>
                    <a:pt x="1027008" y="120822"/>
                    <a:pt x="909243" y="50164"/>
                    <a:pt x="734676" y="26611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0000"/>
              </a:schemeClr>
            </a:solidFill>
            <a:ln w="1905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7" name="직선 화살표 연결선 26"/>
            <p:cNvCxnSpPr/>
            <p:nvPr/>
          </p:nvCxnSpPr>
          <p:spPr>
            <a:xfrm>
              <a:off x="1476446" y="2500163"/>
              <a:ext cx="353960" cy="0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1875199" y="2338580"/>
              <a:ext cx="3194294" cy="2759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경기장 및 텐트설치장소</a:t>
              </a:r>
              <a:endParaRPr lang="ko-KR" altLang="en-US" sz="1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195041" y="4673878"/>
            <a:ext cx="8769447" cy="1846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지게차 이용시간 </a:t>
            </a:r>
            <a:r>
              <a:rPr lang="en-US" altLang="ko-KR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30</a:t>
            </a:r>
            <a:r>
              <a:rPr lang="ko-KR" altLang="en-US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</a:t>
            </a:r>
            <a:r>
              <a:rPr lang="en-US" altLang="ko-KR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09</a:t>
            </a:r>
            <a:r>
              <a:rPr lang="en-US" altLang="ko-KR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:00 </a:t>
            </a:r>
            <a:r>
              <a:rPr lang="en-US" altLang="ko-KR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~ 17:00 / 4</a:t>
            </a:r>
            <a:r>
              <a:rPr lang="ko-KR" altLang="en-US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</a:t>
            </a:r>
            <a:r>
              <a:rPr lang="en-US" altLang="ko-KR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09:00 ~ </a:t>
            </a:r>
            <a:r>
              <a:rPr lang="en-US" altLang="ko-KR" sz="13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15:00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3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운영정</a:t>
            </a:r>
            <a:r>
              <a:rPr lang="en-US" altLang="ko-KR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코치보트</a:t>
            </a:r>
            <a:r>
              <a:rPr lang="en-US" altLang="ko-KR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경기정 선대는 </a:t>
            </a:r>
            <a:r>
              <a:rPr lang="en-US" altLang="ko-KR" sz="1300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300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사진</a:t>
            </a:r>
            <a:r>
              <a:rPr lang="en-US" altLang="ko-KR" sz="1300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3, 4]</a:t>
            </a: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해변 진입로 부근에서 하차 후 각 위치로 이동함</a:t>
            </a:r>
            <a:r>
              <a:rPr lang="en-US" altLang="ko-KR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en-US" altLang="ko-KR" sz="13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3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운영정</a:t>
            </a: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및 코치보트는 하차 후 </a:t>
            </a:r>
            <a:r>
              <a:rPr lang="en-US" altLang="ko-KR" sz="1300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300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사진</a:t>
            </a:r>
            <a:r>
              <a:rPr lang="en-US" altLang="ko-KR" sz="1300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1]</a:t>
            </a:r>
            <a:r>
              <a:rPr lang="ko-KR" altLang="en-US" sz="1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3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운영정</a:t>
            </a:r>
            <a:r>
              <a:rPr lang="en-US" altLang="ko-KR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코치보트 보관장소에 트랙터를 이용하여 이동함</a:t>
            </a:r>
            <a:r>
              <a:rPr lang="en-US" altLang="ko-KR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13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경기정 선대는 지게차를 이용하여 </a:t>
            </a:r>
            <a:r>
              <a:rPr lang="en-US" altLang="ko-KR" sz="1300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300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사진</a:t>
            </a:r>
            <a:r>
              <a:rPr lang="en-US" altLang="ko-KR" sz="1300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2] </a:t>
            </a: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주차장으로 이동</a:t>
            </a:r>
            <a:r>
              <a:rPr lang="en-US" altLang="ko-KR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주차장은 대회본부 기준 오른편에 위치</a:t>
            </a:r>
            <a:r>
              <a:rPr lang="en-US" altLang="ko-KR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3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운영정</a:t>
            </a:r>
            <a:r>
              <a:rPr lang="en-US" altLang="ko-KR" sz="1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코치보트</a:t>
            </a:r>
            <a:r>
              <a:rPr lang="en-US" altLang="ko-KR" sz="1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경기정 </a:t>
            </a: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선대 운반 시 경기지원 담당자의 통제하에 이동을 실시한다</a:t>
            </a:r>
            <a:r>
              <a:rPr lang="en-US" altLang="ko-KR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en-US" altLang="ko-KR" sz="13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담당자 </a:t>
            </a:r>
            <a:r>
              <a:rPr lang="en-US" altLang="ko-KR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박현상 </a:t>
            </a:r>
            <a:r>
              <a:rPr lang="en-US" altLang="ko-KR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010-9387-1149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15797" y="11854"/>
            <a:ext cx="2064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사진</a:t>
            </a:r>
            <a:r>
              <a:rPr lang="en-US" altLang="ko-KR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1] </a:t>
            </a:r>
            <a:r>
              <a:rPr lang="ko-KR" altLang="en-US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경기장</a:t>
            </a:r>
            <a:endParaRPr lang="ko-KR" altLang="en-US" dirty="0">
              <a:solidFill>
                <a:srgbClr val="0000F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3" name="Picture 2" descr="C:\Users\user\Desktop\국내대회\2016 요트대회\1. 제15회 국민안전처장관배 전국요트대회\1. 계획준비\국민안전처장관배 3차 실무자회의\현장사진\대회본부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76672"/>
            <a:ext cx="4320480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타원 25"/>
          <p:cNvSpPr/>
          <p:nvPr/>
        </p:nvSpPr>
        <p:spPr>
          <a:xfrm>
            <a:off x="4910773" y="1814122"/>
            <a:ext cx="1393703" cy="2024951"/>
          </a:xfrm>
          <a:prstGeom prst="ellipse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109775" y="3942461"/>
            <a:ext cx="9956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선대 정리장소</a:t>
            </a:r>
            <a:endParaRPr lang="ko-KR" altLang="en-US" sz="10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579764" y="11854"/>
            <a:ext cx="2064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사진</a:t>
            </a:r>
            <a:r>
              <a:rPr lang="en-US" altLang="ko-KR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en-US" altLang="ko-KR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 </a:t>
            </a:r>
            <a:r>
              <a:rPr lang="ko-KR" altLang="en-US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주차</a:t>
            </a:r>
            <a:r>
              <a:rPr lang="ko-KR" altLang="en-US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</a:t>
            </a:r>
          </a:p>
        </p:txBody>
      </p:sp>
    </p:spTree>
    <p:extLst>
      <p:ext uri="{BB962C8B-B14F-4D97-AF65-F5344CB8AC3E}">
        <p14:creationId xmlns:p14="http://schemas.microsoft.com/office/powerpoint/2010/main" val="253961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95042" y="4673878"/>
            <a:ext cx="438472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위치 </a:t>
            </a:r>
            <a:r>
              <a:rPr lang="en-US" altLang="ko-KR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주차장 오른편 끝부분 영일대항 진입로</a:t>
            </a:r>
            <a:endParaRPr lang="en-US" altLang="ko-KR" sz="13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하차 후 각 위치로 이동 한다</a:t>
            </a:r>
            <a:endParaRPr lang="en-US" altLang="ko-KR" sz="13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5797" y="11854"/>
            <a:ext cx="2064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사진</a:t>
            </a:r>
            <a:r>
              <a:rPr lang="en-US" altLang="ko-KR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en-US" altLang="ko-KR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 </a:t>
            </a:r>
            <a:r>
              <a:rPr lang="ko-KR" altLang="en-US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하차 장소</a:t>
            </a:r>
            <a:endParaRPr lang="ko-KR" altLang="en-US" dirty="0">
              <a:solidFill>
                <a:srgbClr val="0000F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579764" y="11854"/>
            <a:ext cx="2296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사진</a:t>
            </a:r>
            <a:r>
              <a:rPr lang="en-US" altLang="ko-KR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4] </a:t>
            </a:r>
            <a:r>
              <a:rPr lang="ko-KR" altLang="en-US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해변 진입로</a:t>
            </a:r>
            <a:endParaRPr lang="ko-KR" altLang="en-US" dirty="0">
              <a:solidFill>
                <a:srgbClr val="0000F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26" name="Picture 2" descr="C:\Users\user\Desktop\국내대회\2016 요트대회\1. 제15회 국민안전처장관배 전국요트대회\1. 계획준비\국민안전처장관배 3차 실무자회의\현장사진\상하차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410281"/>
            <a:ext cx="4472260" cy="4147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국내대회\2016 요트대회\1. 제15회 국민안전처장관배 전국요트대회\1. 계획준비\국민안전처장관배 3차 실무자회의\현장사진\상하차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6313" y="332656"/>
            <a:ext cx="4410183" cy="4224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626313" y="4670461"/>
            <a:ext cx="4384724" cy="345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하차장소 바로 맞은 편에 위치함</a:t>
            </a:r>
            <a:r>
              <a:rPr lang="en-US" altLang="ko-KR" sz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294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144</Words>
  <Application>Microsoft Office PowerPoint</Application>
  <PresentationFormat>화면 슬라이드 쇼(4:3)</PresentationFormat>
  <Paragraphs>18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15</cp:revision>
  <cp:lastPrinted>2016-03-22T04:01:19Z</cp:lastPrinted>
  <dcterms:created xsi:type="dcterms:W3CDTF">2016-03-21T08:17:16Z</dcterms:created>
  <dcterms:modified xsi:type="dcterms:W3CDTF">2016-03-22T04:43:31Z</dcterms:modified>
</cp:coreProperties>
</file>